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75" d="100"/>
          <a:sy n="75" d="100"/>
        </p:scale>
        <p:origin x="53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DA9BD1-AC55-4620-8B1A-23E770C75E20}" type="datetimeFigureOut">
              <a:rPr lang="pt-BR" smtClean="0"/>
              <a:t>20/07/2018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B822C3-0392-475A-95CF-3BBFFD2BE9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932911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AB89C-17E2-41EE-A115-7B9210DE98F0}" type="datetimeFigureOut">
              <a:rPr lang="pt-BR" smtClean="0"/>
              <a:t>20/07/2018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71CD7-617E-4447-8C94-B96D1570A6F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17671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AB89C-17E2-41EE-A115-7B9210DE98F0}" type="datetimeFigureOut">
              <a:rPr lang="pt-BR" smtClean="0"/>
              <a:t>20/07/2018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71CD7-617E-4447-8C94-B96D1570A6F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1109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AB89C-17E2-41EE-A115-7B9210DE98F0}" type="datetimeFigureOut">
              <a:rPr lang="pt-BR" smtClean="0"/>
              <a:t>20/07/2018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71CD7-617E-4447-8C94-B96D1570A6F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06663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AB89C-17E2-41EE-A115-7B9210DE98F0}" type="datetimeFigureOut">
              <a:rPr lang="pt-BR" smtClean="0"/>
              <a:t>20/07/2018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71CD7-617E-4447-8C94-B96D1570A6F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07609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AB89C-17E2-41EE-A115-7B9210DE98F0}" type="datetimeFigureOut">
              <a:rPr lang="pt-BR" smtClean="0"/>
              <a:t>20/07/2018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71CD7-617E-4447-8C94-B96D1570A6F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10568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AB89C-17E2-41EE-A115-7B9210DE98F0}" type="datetimeFigureOut">
              <a:rPr lang="pt-BR" smtClean="0"/>
              <a:t>20/07/2018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71CD7-617E-4447-8C94-B96D1570A6F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07214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AB89C-17E2-41EE-A115-7B9210DE98F0}" type="datetimeFigureOut">
              <a:rPr lang="pt-BR" smtClean="0"/>
              <a:t>20/07/2018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71CD7-617E-4447-8C94-B96D1570A6F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183681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AB89C-17E2-41EE-A115-7B9210DE98F0}" type="datetimeFigureOut">
              <a:rPr lang="pt-BR" smtClean="0"/>
              <a:t>20/07/2018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71CD7-617E-4447-8C94-B96D1570A6F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512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AB89C-17E2-41EE-A115-7B9210DE98F0}" type="datetimeFigureOut">
              <a:rPr lang="pt-BR" smtClean="0"/>
              <a:t>20/07/2018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71CD7-617E-4447-8C94-B96D1570A6F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96744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AB89C-17E2-41EE-A115-7B9210DE98F0}" type="datetimeFigureOut">
              <a:rPr lang="pt-BR" smtClean="0"/>
              <a:t>20/07/2018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71CD7-617E-4447-8C94-B96D1570A6F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39183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AB89C-17E2-41EE-A115-7B9210DE98F0}" type="datetimeFigureOut">
              <a:rPr lang="pt-BR" smtClean="0"/>
              <a:t>20/07/2018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71CD7-617E-4447-8C94-B96D1570A6F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9841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6AB89C-17E2-41EE-A115-7B9210DE98F0}" type="datetimeFigureOut">
              <a:rPr lang="pt-BR" smtClean="0"/>
              <a:t>20/07/2018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571CD7-617E-4447-8C94-B96D1570A6F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3791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TÍTULO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AUTOR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0796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346200"/>
            <a:ext cx="10515600" cy="673098"/>
          </a:xfrm>
        </p:spPr>
        <p:txBody>
          <a:bodyPr>
            <a:normAutofit fontScale="90000"/>
          </a:bodyPr>
          <a:lstStyle/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TÍTULO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2209800"/>
            <a:ext cx="10515600" cy="3644900"/>
          </a:xfrm>
        </p:spPr>
        <p:txBody>
          <a:bodyPr/>
          <a:lstStyle/>
          <a:p>
            <a:r>
              <a:rPr lang="pt-BR" dirty="0" smtClean="0"/>
              <a:t>Texto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22784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346200"/>
            <a:ext cx="10515600" cy="673098"/>
          </a:xfrm>
        </p:spPr>
        <p:txBody>
          <a:bodyPr>
            <a:normAutofit fontScale="90000"/>
          </a:bodyPr>
          <a:lstStyle/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TÍTULO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2209800"/>
            <a:ext cx="10515600" cy="3644900"/>
          </a:xfrm>
        </p:spPr>
        <p:txBody>
          <a:bodyPr/>
          <a:lstStyle/>
          <a:p>
            <a:r>
              <a:rPr lang="pt-BR" dirty="0" smtClean="0"/>
              <a:t>Texto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292625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346200"/>
            <a:ext cx="10515600" cy="673098"/>
          </a:xfrm>
        </p:spPr>
        <p:txBody>
          <a:bodyPr>
            <a:normAutofit fontScale="90000"/>
          </a:bodyPr>
          <a:lstStyle/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TÍTULO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2209800"/>
            <a:ext cx="10515600" cy="3644900"/>
          </a:xfrm>
        </p:spPr>
        <p:txBody>
          <a:bodyPr/>
          <a:lstStyle/>
          <a:p>
            <a:r>
              <a:rPr lang="pt-BR" dirty="0" smtClean="0"/>
              <a:t>Texto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580146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346200"/>
            <a:ext cx="10515600" cy="673098"/>
          </a:xfrm>
        </p:spPr>
        <p:txBody>
          <a:bodyPr>
            <a:normAutofit fontScale="90000"/>
          </a:bodyPr>
          <a:lstStyle/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REFERÊNCIAS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2209800"/>
            <a:ext cx="10515600" cy="3644900"/>
          </a:xfrm>
        </p:spPr>
        <p:txBody>
          <a:bodyPr/>
          <a:lstStyle/>
          <a:p>
            <a:r>
              <a:rPr lang="pt-BR" dirty="0" smtClean="0"/>
              <a:t>Texto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7644467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</Words>
  <Application>Microsoft Office PowerPoint</Application>
  <PresentationFormat>Widescreen</PresentationFormat>
  <Paragraphs>10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do Office</vt:lpstr>
      <vt:lpstr>TÍTULO</vt:lpstr>
      <vt:lpstr>TÍTULO</vt:lpstr>
      <vt:lpstr>TÍTULO</vt:lpstr>
      <vt:lpstr>TÍTULO</vt:lpstr>
      <vt:lpstr>REFERÊNCIAS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</dc:title>
  <dc:creator>Carlos</dc:creator>
  <cp:lastModifiedBy>Carlos</cp:lastModifiedBy>
  <cp:revision>2</cp:revision>
  <dcterms:created xsi:type="dcterms:W3CDTF">2018-07-19T15:57:55Z</dcterms:created>
  <dcterms:modified xsi:type="dcterms:W3CDTF">2018-07-21T00:45:39Z</dcterms:modified>
</cp:coreProperties>
</file>